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8" autoAdjust="0"/>
    <p:restoredTop sz="94660"/>
  </p:normalViewPr>
  <p:slideViewPr>
    <p:cSldViewPr snapToGrid="0">
      <p:cViewPr varScale="1">
        <p:scale>
          <a:sx n="31" d="100"/>
          <a:sy n="31" d="100"/>
        </p:scale>
        <p:origin x="366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ytuł 15"/>
          <p:cNvSpPr>
            <a:spLocks noGrp="1"/>
          </p:cNvSpPr>
          <p:nvPr>
            <p:ph type="title" hasCustomPrompt="1"/>
          </p:nvPr>
        </p:nvSpPr>
        <p:spPr>
          <a:xfrm>
            <a:off x="8248521" y="3336324"/>
            <a:ext cx="10105810" cy="3364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</a:t>
            </a:r>
            <a:r>
              <a:rPr lang="pl-PL" dirty="0" err="1" smtClean="0"/>
              <a:t>edydoifhoihdohfgodtować</a:t>
            </a:r>
            <a:r>
              <a:rPr lang="pl-PL" dirty="0" smtClean="0"/>
              <a:t>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7330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820F-B841-4ED6-AC64-72A681AF0A9D}" type="datetimeFigureOut">
              <a:rPr lang="pl-PL" smtClean="0"/>
              <a:t>10.05.2023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C126-E3EF-437C-A19F-F5E0CED8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852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820F-B841-4ED6-AC64-72A681AF0A9D}" type="datetimeFigureOut">
              <a:rPr lang="pl-PL" smtClean="0"/>
              <a:t>10.05.2023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C126-E3EF-437C-A19F-F5E0CED8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574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820F-B841-4ED6-AC64-72A681AF0A9D}" type="datetimeFigureOut">
              <a:rPr lang="pl-PL" smtClean="0"/>
              <a:t>10.05.2023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C126-E3EF-437C-A19F-F5E0CED8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1341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  <a:prstGeom prst="rect">
            <a:avLst/>
          </a:prstGeom>
        </p:spPr>
        <p:txBody>
          <a:bodyPr anchor="b"/>
          <a:lstStyle>
            <a:lvl1pPr>
              <a:defRPr sz="16535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820F-B841-4ED6-AC64-72A681AF0A9D}" type="datetimeFigureOut">
              <a:rPr lang="pl-PL" smtClean="0"/>
              <a:t>10.05.2023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C126-E3EF-437C-A19F-F5E0CED8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227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820F-B841-4ED6-AC64-72A681AF0A9D}" type="datetimeFigureOut">
              <a:rPr lang="pl-PL" smtClean="0"/>
              <a:t>10.05.2023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C126-E3EF-437C-A19F-F5E0CED8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755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820F-B841-4ED6-AC64-72A681AF0A9D}" type="datetimeFigureOut">
              <a:rPr lang="pl-PL" smtClean="0"/>
              <a:t>10.05.2023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C126-E3EF-437C-A19F-F5E0CED8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454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820F-B841-4ED6-AC64-72A681AF0A9D}" type="datetimeFigureOut">
              <a:rPr lang="pl-PL" smtClean="0"/>
              <a:t>10.05.2023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C126-E3EF-437C-A19F-F5E0CED8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46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820F-B841-4ED6-AC64-72A681AF0A9D}" type="datetimeFigureOut">
              <a:rPr lang="pl-PL" smtClean="0"/>
              <a:t>10.05.2023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C126-E3EF-437C-A19F-F5E0CED8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249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  <a:prstGeom prst="rect">
            <a:avLst/>
          </a:prstGeom>
        </p:spPr>
        <p:txBody>
          <a:bodyPr anchor="b"/>
          <a:lstStyle>
            <a:lvl1pPr>
              <a:defRPr sz="8819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  <a:prstGeom prst="rect">
            <a:avLst/>
          </a:prstGeo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820F-B841-4ED6-AC64-72A681AF0A9D}" type="datetimeFigureOut">
              <a:rPr lang="pl-PL" smtClean="0"/>
              <a:t>10.05.2023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C126-E3EF-437C-A19F-F5E0CED8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446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  <a:prstGeom prst="rect">
            <a:avLst/>
          </a:prstGeom>
        </p:spPr>
        <p:txBody>
          <a:bodyPr anchor="b"/>
          <a:lstStyle>
            <a:lvl1pPr>
              <a:defRPr sz="8819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820F-B841-4ED6-AC64-72A681AF0A9D}" type="datetimeFigureOut">
              <a:rPr lang="pl-PL" smtClean="0"/>
              <a:t>10.05.2023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C126-E3EF-437C-A19F-F5E0CED8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55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 userDrawn="1"/>
        </p:nvSpPr>
        <p:spPr>
          <a:xfrm>
            <a:off x="0" y="34697639"/>
            <a:ext cx="25199975" cy="13020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A820F-B841-4ED6-AC64-72A681AF0A9D}" type="datetimeFigureOut">
              <a:rPr lang="pl-PL" smtClean="0"/>
              <a:t>10.05.2023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8C126-E3EF-437C-A19F-F5E0CED8D08E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rostokąt 2"/>
          <p:cNvSpPr/>
          <p:nvPr userDrawn="1"/>
        </p:nvSpPr>
        <p:spPr>
          <a:xfrm>
            <a:off x="0" y="0"/>
            <a:ext cx="25199975" cy="2040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5314" y="589405"/>
            <a:ext cx="3493359" cy="871095"/>
          </a:xfrm>
          <a:prstGeom prst="rect">
            <a:avLst/>
          </a:prstGeom>
        </p:spPr>
      </p:pic>
      <p:sp>
        <p:nvSpPr>
          <p:cNvPr id="7" name="Prostokąt 6"/>
          <p:cNvSpPr/>
          <p:nvPr userDrawn="1"/>
        </p:nvSpPr>
        <p:spPr>
          <a:xfrm>
            <a:off x="4193113" y="81119"/>
            <a:ext cx="166877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5400" b="1" dirty="0" smtClean="0">
                <a:solidFill>
                  <a:schemeClr val="bg1"/>
                </a:solidFill>
              </a:rPr>
              <a:t>NC2023</a:t>
            </a:r>
          </a:p>
          <a:p>
            <a:pPr algn="ctr"/>
            <a:r>
              <a:rPr lang="pl-PL" sz="4400" dirty="0" smtClean="0">
                <a:solidFill>
                  <a:schemeClr val="bg1"/>
                </a:solidFill>
              </a:rPr>
              <a:t>ROLA NAWIGACJI W TRANSPORCIE LOTNICZYM, MORSKIM  I LĄDOWYM</a:t>
            </a:r>
            <a:endParaRPr lang="pl-PL" sz="4400" dirty="0">
              <a:solidFill>
                <a:schemeClr val="bg1"/>
              </a:solidFill>
            </a:endParaRPr>
          </a:p>
        </p:txBody>
      </p:sp>
      <p:pic>
        <p:nvPicPr>
          <p:cNvPr id="12" name="Obraz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63" y="81119"/>
            <a:ext cx="1878438" cy="1878438"/>
          </a:xfrm>
          <a:prstGeom prst="rect">
            <a:avLst/>
          </a:prstGeom>
        </p:spPr>
      </p:pic>
      <p:sp>
        <p:nvSpPr>
          <p:cNvPr id="15" name="Trójkąt równoramienny 14"/>
          <p:cNvSpPr/>
          <p:nvPr userDrawn="1"/>
        </p:nvSpPr>
        <p:spPr>
          <a:xfrm>
            <a:off x="12097887" y="34239634"/>
            <a:ext cx="878254" cy="45800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rostokąt 1"/>
          <p:cNvSpPr/>
          <p:nvPr userDrawn="1"/>
        </p:nvSpPr>
        <p:spPr>
          <a:xfrm>
            <a:off x="8881362" y="35011519"/>
            <a:ext cx="731130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 smtClean="0">
                <a:solidFill>
                  <a:schemeClr val="bg1"/>
                </a:solidFill>
              </a:rPr>
              <a:t>Dęblin, 13-14 września 2023 r. </a:t>
            </a:r>
            <a:endParaRPr lang="pl-PL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35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2"/>
          <p:cNvSpPr txBox="1">
            <a:spLocks/>
          </p:cNvSpPr>
          <p:nvPr/>
        </p:nvSpPr>
        <p:spPr>
          <a:xfrm>
            <a:off x="3149997" y="5690588"/>
            <a:ext cx="18899981" cy="24192170"/>
          </a:xfrm>
          <a:prstGeom prst="rect">
            <a:avLst/>
          </a:prstGeom>
        </p:spPr>
        <p:txBody>
          <a:bodyPr/>
          <a:lstStyle>
            <a:lvl1pPr marL="0" indent="0" algn="ctr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5999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9998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5998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81998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7998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6250514" y="2775250"/>
            <a:ext cx="125984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400" b="1" dirty="0" smtClean="0">
                <a:latin typeface="Arial" panose="020B0604020202020204" pitchFamily="34" charset="0"/>
              </a:rPr>
              <a:t>Imię, Nazwisko</a:t>
            </a:r>
            <a:endParaRPr lang="pl-PL" altLang="pl-PL" sz="2400" b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pl-PL" altLang="pl-PL" i="1" dirty="0" smtClean="0">
                <a:latin typeface="Arial" panose="020B0604020202020204" pitchFamily="34" charset="0"/>
              </a:rPr>
              <a:t>Afiliacja</a:t>
            </a:r>
            <a:endParaRPr lang="pl-PL" altLang="pl-PL" i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pl-PL" altLang="pl-PL" dirty="0">
                <a:latin typeface="Arial" panose="020B0604020202020204" pitchFamily="34" charset="0"/>
              </a:rPr>
              <a:t>e-mail </a:t>
            </a:r>
            <a:r>
              <a:rPr lang="en-US" altLang="pl-PL" dirty="0" err="1" smtClean="0">
                <a:latin typeface="Arial" panose="020B0604020202020204" pitchFamily="34" charset="0"/>
              </a:rPr>
              <a:t>adres</a:t>
            </a:r>
            <a:endParaRPr lang="en-US" altLang="pl-PL" sz="900" dirty="0">
              <a:latin typeface="Arial" panose="020B0604020202020204" pitchFamily="34" charset="0"/>
            </a:endParaRPr>
          </a:p>
        </p:txBody>
      </p:sp>
      <p:sp>
        <p:nvSpPr>
          <p:cNvPr id="8" name="pole tekstowe 32">
            <a:extLst>
              <a:ext uri="{FF2B5EF4-FFF2-40B4-BE49-F238E27FC236}">
                <a16:creationId xmlns:a16="http://schemas.microsoft.com/office/drawing/2014/main" id="{5A6E5243-A0A8-8669-5269-679CB363D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8295" y="4722858"/>
            <a:ext cx="20162838" cy="830995"/>
          </a:xfrm>
          <a:prstGeom prst="rect">
            <a:avLst/>
          </a:prstGeom>
          <a:noFill/>
          <a:ln>
            <a:noFill/>
          </a:ln>
        </p:spPr>
        <p:txBody>
          <a:bodyPr lIns="91438" tIns="45719" rIns="91438" bIns="45719">
            <a:spAutoFit/>
          </a:bodyPr>
          <a:lstStyle>
            <a:lvl1pPr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5463" indent="-201613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8038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1888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54150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113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685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257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829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4800" b="1" dirty="0" smtClean="0"/>
              <a:t>Tytuł</a:t>
            </a:r>
            <a:endParaRPr lang="pl-PL" alt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253215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.potx [Automatycznie zapisany]" id="{DE5E854B-8241-4FA4-B16F-EB1914283249}" vid="{40877318-FBE0-46AE-A1A5-11D4BE5093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wzor_poster_nc2023</Template>
  <TotalTime>1</TotalTime>
  <Words>7</Words>
  <Application>Microsoft Office PowerPoint</Application>
  <PresentationFormat>Niestandardowy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Robert Ambroziak</dc:creator>
  <cp:lastModifiedBy>Robert Ambroziak</cp:lastModifiedBy>
  <cp:revision>1</cp:revision>
  <dcterms:created xsi:type="dcterms:W3CDTF">2023-05-10T07:36:42Z</dcterms:created>
  <dcterms:modified xsi:type="dcterms:W3CDTF">2023-05-10T07:37:55Z</dcterms:modified>
</cp:coreProperties>
</file>